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06" r:id="rId2"/>
    <p:sldId id="293" r:id="rId3"/>
    <p:sldId id="307" r:id="rId4"/>
    <p:sldId id="335" r:id="rId5"/>
    <p:sldId id="315" r:id="rId6"/>
    <p:sldId id="338" r:id="rId7"/>
    <p:sldId id="336" r:id="rId8"/>
    <p:sldId id="328" r:id="rId9"/>
    <p:sldId id="329" r:id="rId10"/>
    <p:sldId id="330" r:id="rId11"/>
    <p:sldId id="331" r:id="rId12"/>
    <p:sldId id="332" r:id="rId13"/>
    <p:sldId id="342" r:id="rId14"/>
    <p:sldId id="333" r:id="rId15"/>
    <p:sldId id="339" r:id="rId16"/>
    <p:sldId id="340" r:id="rId17"/>
    <p:sldId id="317" r:id="rId18"/>
    <p:sldId id="303" r:id="rId19"/>
    <p:sldId id="341" r:id="rId20"/>
  </p:sldIdLst>
  <p:sldSz cx="9144000" cy="5143500" type="screen16x9"/>
  <p:notesSz cx="6858000" cy="9144000"/>
  <p:embeddedFontLst>
    <p:embeddedFont>
      <p:font typeface="한수원 한돋움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한수원 한돋움" panose="020B0600000101010101" pitchFamily="50" charset="-127"/>
      <p:bold r:id="rId26"/>
    </p:embeddedFont>
    <p:embeddedFont>
      <p:font typeface="Tmon몬소리 Black" panose="02000A03000000000000" pitchFamily="2" charset="-127"/>
      <p:bold r:id="rId27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A"/>
    <a:srgbClr val="43809F"/>
    <a:srgbClr val="A9DBF5"/>
    <a:srgbClr val="FFC729"/>
    <a:srgbClr val="C7DAFF"/>
    <a:srgbClr val="593187"/>
    <a:srgbClr val="A8C840"/>
    <a:srgbClr val="FCC025"/>
    <a:srgbClr val="E01E3E"/>
    <a:srgbClr val="FB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4" autoAdjust="0"/>
  </p:normalViewPr>
  <p:slideViewPr>
    <p:cSldViewPr>
      <p:cViewPr varScale="1">
        <p:scale>
          <a:sx n="102" d="100"/>
          <a:sy n="102" d="100"/>
        </p:scale>
        <p:origin x="132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0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5" r="36515"/>
          <a:stretch/>
        </p:blipFill>
        <p:spPr>
          <a:xfrm rot="21113401">
            <a:off x="327659" y="2218178"/>
            <a:ext cx="721344" cy="2476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3568" y="591530"/>
            <a:ext cx="7776864" cy="39604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79"/>
          <a:stretch/>
        </p:blipFill>
        <p:spPr>
          <a:xfrm>
            <a:off x="693094" y="1070149"/>
            <a:ext cx="7755582" cy="25337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3094" y="1635646"/>
            <a:ext cx="7755582" cy="2160240"/>
          </a:xfrm>
          <a:prstGeom prst="rect">
            <a:avLst/>
          </a:prstGeom>
          <a:gradFill flip="none" rotWithShape="1"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95"/>
          <a:stretch/>
        </p:blipFill>
        <p:spPr>
          <a:xfrm>
            <a:off x="693094" y="3603891"/>
            <a:ext cx="7755582" cy="9385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3568" y="591530"/>
            <a:ext cx="7776864" cy="468052"/>
          </a:xfrm>
          <a:prstGeom prst="rect">
            <a:avLst/>
          </a:prstGeom>
          <a:solidFill>
            <a:srgbClr val="00BBFF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9674" y="2950232"/>
            <a:ext cx="195642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예진희</a:t>
            </a:r>
            <a:r>
              <a:rPr lang="ko-KR" altLang="en-US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황창식</a:t>
            </a:r>
            <a:r>
              <a:rPr lang="en-US" altLang="ko-KR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박지민</a:t>
            </a:r>
            <a:endParaRPr lang="en-US" altLang="ko-KR" sz="1200" dirty="0">
              <a:solidFill>
                <a:srgbClr val="00004A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김가현</a:t>
            </a:r>
            <a:r>
              <a:rPr lang="en-US" altLang="ko-KR" sz="1200" dirty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양화영</a:t>
            </a:r>
            <a:r>
              <a:rPr lang="en-US" altLang="ko-KR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서정빈</a:t>
            </a:r>
            <a:endParaRPr lang="ko-KR" altLang="en-US" sz="1200" dirty="0">
              <a:solidFill>
                <a:srgbClr val="00004A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27584" y="732427"/>
            <a:ext cx="186258" cy="186258"/>
          </a:xfrm>
          <a:prstGeom prst="ellipse">
            <a:avLst/>
          </a:prstGeom>
          <a:solidFill>
            <a:srgbClr val="FF6E03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118097" y="732427"/>
            <a:ext cx="186258" cy="186258"/>
          </a:xfrm>
          <a:prstGeom prst="ellipse">
            <a:avLst/>
          </a:prstGeom>
          <a:solidFill>
            <a:srgbClr val="00B877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403648" y="732427"/>
            <a:ext cx="186258" cy="186258"/>
          </a:xfrm>
          <a:prstGeom prst="ellipse">
            <a:avLst/>
          </a:prstGeom>
          <a:solidFill>
            <a:srgbClr val="FBEE00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2" y="1143164"/>
            <a:ext cx="1901023" cy="19326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232" r="8554" b="10641"/>
          <a:stretch/>
        </p:blipFill>
        <p:spPr>
          <a:xfrm>
            <a:off x="8375999" y="2930505"/>
            <a:ext cx="768002" cy="22129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  <a14:imgEffect>
                      <a14:colorTemperature colorTemp="525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5" r="36515" b="20523"/>
          <a:stretch/>
        </p:blipFill>
        <p:spPr>
          <a:xfrm>
            <a:off x="8014657" y="3363837"/>
            <a:ext cx="666609" cy="18188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2628931" y="1623467"/>
            <a:ext cx="3651962" cy="72327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ko-KR" altLang="en-US" sz="4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4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약국 재고관리 프로그램</a:t>
            </a:r>
            <a:endParaRPr lang="ko-KR" altLang="en-US" sz="4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4A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3620148" y="2787774"/>
            <a:ext cx="1669529" cy="0"/>
          </a:xfrm>
          <a:prstGeom prst="line">
            <a:avLst/>
          </a:prstGeom>
          <a:ln w="57150">
            <a:solidFill>
              <a:srgbClr val="5E9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8" b="26876"/>
          <a:stretch/>
        </p:blipFill>
        <p:spPr>
          <a:xfrm>
            <a:off x="0" y="2848661"/>
            <a:ext cx="1499533" cy="229483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6" y="2751177"/>
            <a:ext cx="2882047" cy="24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3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04048" y="3291830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comboBox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선택된 내용에 따라 조건을 다르게 하여 검색 가능하게 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RadioButton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대신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CheckBox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사용하였고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이중 선택을 방지하기 위해 예외 처리함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Stock(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따른 오름차순 또는 내림차순 정렬 가능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03597"/>
            <a:ext cx="2783580" cy="20883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68144" y="1275606"/>
            <a:ext cx="1800200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rot="10800000" flipV="1">
            <a:off x="4834014" y="1505855"/>
            <a:ext cx="1034131" cy="57613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87" y="1059582"/>
            <a:ext cx="2916408" cy="21210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4" y="3294085"/>
            <a:ext cx="4304531" cy="12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1519" y="3298800"/>
            <a:ext cx="3744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ListView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품목 선택 시 자동으로 주문 탭에 입력됨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약품명과 주문 수량을 입력하고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‘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담기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’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누르면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DataManager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drugs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원본 데이터와 입력된 약품 이름을 대조하여 주문 폼에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orders List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추가함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회사 정보도 동일하게 작동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2783580" cy="20883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3728" y="1203598"/>
            <a:ext cx="1055388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179116" y="1378607"/>
            <a:ext cx="816820" cy="24701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7" y="1059582"/>
            <a:ext cx="4468197" cy="2744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733" y="2427734"/>
            <a:ext cx="1490766" cy="5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1615" y="3507854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입력한 정보가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 Load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 불러지고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 수정 시 이전에 있던 데이터를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Clear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지우고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된 입력 값을 다시 설정 후에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 시 입력한 수량과 원래 있던 재고를 더해서 데이터 저장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1590"/>
            <a:ext cx="4257495" cy="2148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0" y="2499742"/>
            <a:ext cx="2742410" cy="22624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2013"/>
            <a:ext cx="2972399" cy="22322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9552" y="2860205"/>
            <a:ext cx="273630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3275856" y="2788197"/>
            <a:ext cx="514091" cy="2880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4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372387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항목 주문 시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제조사에 따라 발주하는 곳이 다르기 때문에 제조사 별로 발주 메일을 따로 전송하기 위해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foreach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 사용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주소와 제목 본문을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TextBox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값으로 가져와서 해당 주소로 메일 송부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" y="1203598"/>
            <a:ext cx="1895566" cy="2232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8202" y="1347614"/>
            <a:ext cx="1895566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2483768" y="2283718"/>
            <a:ext cx="1054452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2" y="1059582"/>
            <a:ext cx="2742410" cy="2262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39702"/>
            <a:ext cx="3240728" cy="2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4008" y="2211710"/>
            <a:ext cx="374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구글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smtp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계정과 서버를 사용해서 이메일 발송 구현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작성한 메일 주소로 품목명을 제목으로 하여 메일 발송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Credentials : ID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인증 받는 코드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EnableSsl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:SSL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보안서버 사용 여부 확인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90"/>
            <a:ext cx="3312368" cy="253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23878"/>
            <a:ext cx="3831397" cy="121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9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419622"/>
            <a:ext cx="4444446" cy="108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18516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공백 부분 예외처리 되지 않아 공란일 경우에도 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95536" y="2587455"/>
            <a:ext cx="8352928" cy="1682754"/>
            <a:chOff x="395536" y="2587455"/>
            <a:chExt cx="8352928" cy="16827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715766"/>
              <a:ext cx="4444446" cy="1554443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6588224" y="2587455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048" y="3437639"/>
              <a:ext cx="3744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1892268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입력되는 오류 발견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9" y="1359120"/>
            <a:ext cx="2846291" cy="1212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59120"/>
            <a:ext cx="1872208" cy="944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645589" y="2628053"/>
            <a:ext cx="7742835" cy="1730840"/>
            <a:chOff x="645589" y="2628053"/>
            <a:chExt cx="7742835" cy="1730840"/>
          </a:xfrm>
        </p:grpSpPr>
        <p:sp>
          <p:nvSpPr>
            <p:cNvPr id="7" name="아래쪽 화살표 6"/>
            <p:cNvSpPr/>
            <p:nvPr/>
          </p:nvSpPr>
          <p:spPr>
            <a:xfrm>
              <a:off x="6228184" y="2628053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3478237"/>
              <a:ext cx="3744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속성 탭에서 </a:t>
              </a:r>
              <a:r>
                <a:rPr lang="en-US" altLang="ko-KR" dirty="0" err="1" smtClean="0"/>
                <a:t>DropDownStyle</a:t>
              </a:r>
              <a:r>
                <a:rPr lang="ko-KR" altLang="en-US" dirty="0" smtClean="0"/>
                <a:t>을</a:t>
              </a:r>
              <a:endParaRPr lang="en-US" altLang="ko-KR" dirty="0" smtClean="0"/>
            </a:p>
            <a:p>
              <a:pPr marL="0" indent="0" algn="ctr">
                <a:buNone/>
              </a:pPr>
              <a:r>
                <a:rPr lang="en-US" altLang="ko-KR" dirty="0" err="1" smtClean="0"/>
                <a:t>DropDownList</a:t>
              </a:r>
              <a:r>
                <a:rPr lang="ko-KR" altLang="en-US" dirty="0" smtClean="0"/>
                <a:t>로 수정 후 오류 해결</a:t>
              </a:r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9" y="3147762"/>
              <a:ext cx="2847600" cy="12111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984" y="3075753"/>
              <a:ext cx="1872000" cy="10697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963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81864" y="2046862"/>
            <a:ext cx="3380273" cy="1049777"/>
            <a:chOff x="2919919" y="1923678"/>
            <a:chExt cx="3380273" cy="104977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F9878-777C-4CD4-9613-851CABCDFC3E}"/>
                </a:ext>
              </a:extLst>
            </p:cNvPr>
            <p:cNvSpPr txBox="1"/>
            <p:nvPr/>
          </p:nvSpPr>
          <p:spPr>
            <a:xfrm>
              <a:off x="2919919" y="2211710"/>
              <a:ext cx="2735363" cy="761745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/>
              <a:r>
                <a:rPr lang="ko-KR" altLang="en-US" sz="4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E97E1"/>
                  </a:solidFill>
                  <a:latin typeface="한수원 한돋움" pitchFamily="50" charset="-127"/>
                  <a:ea typeface="한수원 한돋움" pitchFamily="50" charset="-127"/>
                </a:rPr>
                <a:t>감사합니다</a:t>
              </a:r>
              <a:endPara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231" y="1923678"/>
              <a:ext cx="571961" cy="963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9552" y="1275606"/>
            <a:ext cx="4959626" cy="936104"/>
            <a:chOff x="539552" y="1275606"/>
            <a:chExt cx="4959626" cy="93610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275606"/>
              <a:ext cx="936104" cy="936104"/>
            </a:xfrm>
            <a:prstGeom prst="rect">
              <a:avLst/>
            </a:prstGeom>
          </p:spPr>
        </p:pic>
        <p:sp>
          <p:nvSpPr>
            <p:cNvPr id="34" name="왼쪽 대괄호 33"/>
            <p:cNvSpPr/>
            <p:nvPr/>
          </p:nvSpPr>
          <p:spPr>
            <a:xfrm>
              <a:off x="1691680" y="1491630"/>
              <a:ext cx="144016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대괄호 34"/>
            <p:cNvSpPr/>
            <p:nvPr/>
          </p:nvSpPr>
          <p:spPr>
            <a:xfrm flipH="1">
              <a:off x="5292080" y="1491630"/>
              <a:ext cx="207098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31233" y="1521886"/>
              <a:ext cx="3528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일일이 약품 정보를 입력할 필요 없는 재고 관리 프로그램 구상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72814" y="2427734"/>
            <a:ext cx="4959626" cy="936104"/>
            <a:chOff x="3572814" y="2427734"/>
            <a:chExt cx="4959626" cy="93610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336" y="2427734"/>
              <a:ext cx="936104" cy="936104"/>
            </a:xfrm>
            <a:prstGeom prst="rect">
              <a:avLst/>
            </a:prstGeom>
          </p:spPr>
        </p:pic>
        <p:sp>
          <p:nvSpPr>
            <p:cNvPr id="38" name="왼쪽 대괄호 37"/>
            <p:cNvSpPr/>
            <p:nvPr/>
          </p:nvSpPr>
          <p:spPr>
            <a:xfrm>
              <a:off x="3572814" y="2613502"/>
              <a:ext cx="144016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7173214" y="2613502"/>
              <a:ext cx="207098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12367" y="2532841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5089" y="3723878"/>
            <a:ext cx="4964089" cy="936104"/>
            <a:chOff x="535089" y="3723878"/>
            <a:chExt cx="4964089" cy="93610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89" y="3723878"/>
              <a:ext cx="936104" cy="936104"/>
            </a:xfrm>
            <a:prstGeom prst="rect">
              <a:avLst/>
            </a:prstGeom>
          </p:spPr>
        </p:pic>
        <p:sp>
          <p:nvSpPr>
            <p:cNvPr id="42" name="왼쪽 대괄호 41"/>
            <p:cNvSpPr/>
            <p:nvPr/>
          </p:nvSpPr>
          <p:spPr>
            <a:xfrm>
              <a:off x="1691680" y="3876547"/>
              <a:ext cx="144016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292080" y="3876547"/>
              <a:ext cx="207098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31233" y="3899542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80" y="1383618"/>
            <a:ext cx="3149641" cy="23762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77304" y="2625043"/>
            <a:ext cx="3378673" cy="594779"/>
            <a:chOff x="977304" y="2625043"/>
            <a:chExt cx="3378673" cy="594779"/>
          </a:xfrm>
        </p:grpSpPr>
        <p:sp>
          <p:nvSpPr>
            <p:cNvPr id="10" name="TextBox 9"/>
            <p:cNvSpPr txBox="1"/>
            <p:nvPr/>
          </p:nvSpPr>
          <p:spPr>
            <a:xfrm>
              <a:off x="977304" y="2625043"/>
              <a:ext cx="1904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995939" y="285978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꺾인 연결선 4"/>
            <p:cNvCxnSpPr/>
            <p:nvPr/>
          </p:nvCxnSpPr>
          <p:spPr>
            <a:xfrm rot="10800000">
              <a:off x="2808174" y="2755848"/>
              <a:ext cx="1196826" cy="28395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3406586" y="2859782"/>
            <a:ext cx="2745380" cy="1390944"/>
            <a:chOff x="3406586" y="2859782"/>
            <a:chExt cx="2745380" cy="1390944"/>
          </a:xfrm>
        </p:grpSpPr>
        <p:sp>
          <p:nvSpPr>
            <p:cNvPr id="14" name="직사각형 13"/>
            <p:cNvSpPr/>
            <p:nvPr/>
          </p:nvSpPr>
          <p:spPr>
            <a:xfrm>
              <a:off x="4409839" y="285978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/>
            <p:nvPr/>
          </p:nvCxnSpPr>
          <p:spPr>
            <a:xfrm rot="16200000" flipH="1">
              <a:off x="4272396" y="3537285"/>
              <a:ext cx="716002" cy="8107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406586" y="3989116"/>
              <a:ext cx="27453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23740" y="2800830"/>
            <a:ext cx="3348660" cy="418992"/>
            <a:chOff x="4823740" y="2800830"/>
            <a:chExt cx="3348660" cy="418992"/>
          </a:xfrm>
        </p:grpSpPr>
        <p:sp>
          <p:nvSpPr>
            <p:cNvPr id="11" name="직사각형 10"/>
            <p:cNvSpPr/>
            <p:nvPr/>
          </p:nvSpPr>
          <p:spPr>
            <a:xfrm>
              <a:off x="4823740" y="2859782"/>
              <a:ext cx="360038" cy="3600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꺾인 연결선 11"/>
            <p:cNvCxnSpPr/>
            <p:nvPr/>
          </p:nvCxnSpPr>
          <p:spPr>
            <a:xfrm flipV="1">
              <a:off x="5183780" y="2938038"/>
              <a:ext cx="1224136" cy="14401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44208" y="2800830"/>
              <a:ext cx="1728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" y="1390275"/>
            <a:ext cx="3008816" cy="3528392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405376" y="1107435"/>
            <a:ext cx="3245159" cy="1872208"/>
            <a:chOff x="3462228" y="1059582"/>
            <a:chExt cx="3809946" cy="21706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080" y="1059582"/>
              <a:ext cx="2877094" cy="217069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4427984" y="1275606"/>
              <a:ext cx="2808311" cy="129614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32"/>
            <p:cNvCxnSpPr>
              <a:endCxn id="44" idx="3"/>
            </p:cNvCxnSpPr>
            <p:nvPr/>
          </p:nvCxnSpPr>
          <p:spPr>
            <a:xfrm rot="10800000">
              <a:off x="3462228" y="1400900"/>
              <a:ext cx="955836" cy="52277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107435"/>
            <a:ext cx="2929719" cy="58877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419872" y="3579862"/>
            <a:ext cx="5040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XElement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저장된 정보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(Comps List)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만약 불러올 정보가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없다면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오류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메세지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출력 후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새롭게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파일을 생성해서 불러옴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72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3638"/>
            <a:ext cx="3600400" cy="2510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588207"/>
            <a:ext cx="465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디렉터리 내에 있는 경우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내용 수정 및 삭제 시 변경된 정보를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덮어 쓰기 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8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4" y="2211710"/>
            <a:ext cx="4474461" cy="25108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5606"/>
            <a:ext cx="7009405" cy="8640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7969" y="323627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없는 경우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getElement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메서드를 통해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정보를 받아와서 신규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2450593" cy="18722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409261" y="2427734"/>
            <a:ext cx="2381839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2796306" y="2182279"/>
            <a:ext cx="593043" cy="57606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57" y="1131590"/>
            <a:ext cx="2974316" cy="12163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583750"/>
            <a:ext cx="3168352" cy="11235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240" y="336383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DataBoundItem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사용해서 원하는 정보를 클릭하면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자동으로 해당 탭에 저장된 정보를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각 각의 버튼을 클릭 시 해당 기능을 수행하고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중복 방지를 위해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다시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657" y="2597310"/>
            <a:ext cx="4444446" cy="15544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354" y="3719480"/>
            <a:ext cx="2989142" cy="6816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923" y="4299942"/>
            <a:ext cx="3098938" cy="7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3598"/>
            <a:ext cx="2880320" cy="21738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1213622"/>
            <a:ext cx="1296144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707904" y="1388631"/>
            <a:ext cx="792088" cy="17500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48" y="1059582"/>
            <a:ext cx="3955702" cy="33843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3723878"/>
            <a:ext cx="374441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부분 검색이 가능하도록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Contains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사용해서 작성한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포함한 정보만을 따로 임시 리스트에 저장해서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95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</TotalTime>
  <Words>433</Words>
  <Application>Microsoft Office PowerPoint</Application>
  <PresentationFormat>화면 슬라이드 쇼(16:9)</PresentationFormat>
  <Paragraphs>68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한수원 한돋움 Bold</vt:lpstr>
      <vt:lpstr>맑은 고딕</vt:lpstr>
      <vt:lpstr>한수원 한돋움</vt:lpstr>
      <vt:lpstr>Tmon몬소리 Black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375</cp:revision>
  <dcterms:created xsi:type="dcterms:W3CDTF">2021-04-11T06:29:46Z</dcterms:created>
  <dcterms:modified xsi:type="dcterms:W3CDTF">2021-05-03T03:31:08Z</dcterms:modified>
</cp:coreProperties>
</file>